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30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Sale of Good ACT, 1930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509846" y="5673969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By: </a:t>
            </a:r>
            <a:r>
              <a:rPr lang="en-US" dirty="0" err="1" smtClean="0"/>
              <a:t>Rajni</a:t>
            </a:r>
            <a:r>
              <a:rPr lang="en-US" dirty="0" smtClean="0"/>
              <a:t> </a:t>
            </a:r>
            <a:r>
              <a:rPr lang="en-US" dirty="0" err="1" smtClean="0"/>
              <a:t>Soni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Sales-of-goods-act-1930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Sales-of-goods-act-1930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Sales-of-goods-act-1930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Sales-of-goods-act-1930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Sales-of-goods-act-1930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Sales-of-goods-act-1930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Sales-of-goods-act-1930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Sales-of-goods-act-1930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Sales-of-goods-act-1930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Sales-of-goods-act-1930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Sales-of-goods-act-1930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Sales-of-goods-act-1930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Sales-of-goods-act-1930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Sales-of-goods-act-1930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Sales-of-goods-act-1930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Sales-of-goods-act-1930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Sales-of-goods-act-1930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Sales-of-goods-act-1930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Sales-of-goods-act-1930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Sales-of-goods-act-1930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Sales-of-goods-act-1930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Sales-of-goods-act-1930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Sales-of-goods-act-1930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Sales-of-goods-act-1930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Sales-of-goods-act-1930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Sales-of-goods-act-1930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Sales-of-goods-act-1930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Sales-of-goods-act-1930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Sales-of-goods-act-1930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Sales-of-goods-act-1930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Sales-of-goods-act-1930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Sales-of-goods-act-1930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-Sales-of-goods-act-1930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Sales-of-goods-act-1930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-Sales-of-goods-act-1930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-Sales-of-goods-act-1930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-Sales-of-goods-act-1930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-Sales-of-goods-act-1930-3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-Sales-of-goods-act-1930-4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-Sales-of-goods-act-1930-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-Sales-of-goods-act-1930-4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3-Sales-of-goods-act-1930-4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-Sales-of-goods-act-1930-4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5-Sales-of-goods-act-1930-4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6-Sales-of-goods-act-1930-4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7-Sales-of-goods-act-1930-4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8-Sales-of-goods-act-1930-4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</TotalTime>
  <Words>10</Words>
  <Application>Microsoft Office PowerPoint</Application>
  <PresentationFormat>On-screen Show (4:3)</PresentationFormat>
  <Paragraphs>2</Paragraphs>
  <Slides>48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Oriel</vt:lpstr>
      <vt:lpstr>Sale of Good ACT, 1930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ACER</cp:lastModifiedBy>
  <cp:revision>3</cp:revision>
  <dcterms:created xsi:type="dcterms:W3CDTF">2013-01-27T09:14:16Z</dcterms:created>
  <dcterms:modified xsi:type="dcterms:W3CDTF">2024-12-20T14:27:32Z</dcterms:modified>
  <cp:category/>
</cp:coreProperties>
</file>